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0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98939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09488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918675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9993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8869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57071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77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1355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2162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33633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77306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DAB069-2C9C-459A-B33A-283A6F0A27AE}" type="datetimeFigureOut">
              <a:rPr lang="it-IT" smtClean="0"/>
              <a:t>13/10/2013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04A7BC-874D-452F-8299-9487DB0326C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64247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3568" y="476673"/>
            <a:ext cx="7772400" cy="792088"/>
          </a:xfrm>
        </p:spPr>
        <p:txBody>
          <a:bodyPr/>
          <a:lstStyle/>
          <a:p>
            <a:r>
              <a:rPr lang="it-IT" dirty="0" smtClean="0"/>
              <a:t>Abrogazione: formule inutili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8280920" cy="5256584"/>
          </a:xfrm>
        </p:spPr>
        <p:txBody>
          <a:bodyPr>
            <a:normAutofit fontScale="92500" lnSpcReduction="20000"/>
          </a:bodyPr>
          <a:lstStyle/>
          <a:p>
            <a:pPr algn="l" fontAlgn="base"/>
            <a:r>
              <a:rPr lang="it-IT" b="1" dirty="0"/>
              <a:t>LEGGE 3 agosto 2007, n. </a:t>
            </a:r>
            <a:r>
              <a:rPr lang="it-IT" b="1" dirty="0" smtClean="0"/>
              <a:t>124 - </a:t>
            </a:r>
            <a:r>
              <a:rPr lang="it-IT" dirty="0" smtClean="0"/>
              <a:t>Sistema </a:t>
            </a:r>
            <a:r>
              <a:rPr lang="it-IT" dirty="0"/>
              <a:t>di informazione per la sicurezza della Repubblica e nuova disciplina del segreto. </a:t>
            </a:r>
            <a:endParaRPr lang="it-IT" dirty="0" smtClean="0"/>
          </a:p>
          <a:p>
            <a:pPr algn="l" fontAlgn="base"/>
            <a:r>
              <a:rPr lang="it-IT" dirty="0" smtClean="0"/>
              <a:t>Art. 44. (Abrogazioni) </a:t>
            </a:r>
          </a:p>
          <a:p>
            <a:pPr marL="514350" indent="-514350" algn="l">
              <a:buAutoNum type="arabicPeriod"/>
            </a:pPr>
            <a:r>
              <a:rPr lang="it-IT" dirty="0" smtClean="0"/>
              <a:t>La legge 24 ottobre 1977, n. 801, è abrogata, salvo quanto previsto al comma </a:t>
            </a:r>
          </a:p>
          <a:p>
            <a:pPr marL="514350" indent="-514350" algn="l">
              <a:buAutoNum type="arabicPeriod"/>
            </a:pPr>
            <a:r>
              <a:rPr lang="it-IT" dirty="0" smtClean="0"/>
              <a:t>Sono altresì </a:t>
            </a:r>
            <a:r>
              <a:rPr lang="it-IT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abrogate tutte le disposizioni interne e regolamentari in contrasto o comunque non compatibili con la presente legge</a:t>
            </a:r>
            <a:r>
              <a:rPr lang="it-IT" dirty="0" smtClean="0"/>
              <a:t>, tranne le norme dei decreti attuativi che interessano il contenzioso del personale in quiescenza dei servizi di informazione per la sicurezza ai fini della tutela giurisdizionale di diritti e interessi.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0457451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/>
          <p:cNvSpPr/>
          <p:nvPr/>
        </p:nvSpPr>
        <p:spPr>
          <a:xfrm>
            <a:off x="611560" y="764704"/>
            <a:ext cx="8352928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it-IT" sz="2800" b="1" dirty="0"/>
              <a:t>LEGGE 27 luglio 2000, n. </a:t>
            </a:r>
            <a:r>
              <a:rPr lang="it-IT" sz="2800" b="1" dirty="0" smtClean="0"/>
              <a:t>212 - </a:t>
            </a:r>
            <a:r>
              <a:rPr lang="it-IT" sz="2800" dirty="0" smtClean="0"/>
              <a:t>Disposizioni </a:t>
            </a:r>
            <a:r>
              <a:rPr lang="it-IT" sz="2800" dirty="0"/>
              <a:t>in materia di statuto dei diritti del contribuente</a:t>
            </a:r>
            <a:r>
              <a:rPr lang="it-IT" sz="2800" dirty="0" smtClean="0"/>
              <a:t>.</a:t>
            </a:r>
          </a:p>
          <a:p>
            <a:endParaRPr lang="it-IT" sz="2800" dirty="0"/>
          </a:p>
          <a:p>
            <a:r>
              <a:rPr lang="it-IT" sz="2800" dirty="0" smtClean="0"/>
              <a:t>Art. 1 Principi generali </a:t>
            </a:r>
          </a:p>
          <a:p>
            <a:endParaRPr lang="it-IT" sz="2800" dirty="0" smtClean="0"/>
          </a:p>
          <a:p>
            <a:r>
              <a:rPr lang="it-IT" sz="2800" dirty="0" smtClean="0"/>
              <a:t>1. Le disposizioni della presente legge, in attuazione degli articoli 3, 23, 53 e 97 della Costituzione, costituiscono principi generali dell'ordinamento tributario e </a:t>
            </a:r>
            <a:r>
              <a:rPr lang="it-IT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possono essere derogate o modificate solo espressamente e mai da leggi speciali</a:t>
            </a:r>
            <a:r>
              <a:rPr lang="it-IT" sz="2800" dirty="0" smtClean="0"/>
              <a:t>.</a:t>
            </a:r>
            <a:endParaRPr lang="it-IT" sz="2800" dirty="0"/>
          </a:p>
        </p:txBody>
      </p:sp>
    </p:spTree>
    <p:extLst>
      <p:ext uri="{BB962C8B-B14F-4D97-AF65-F5344CB8AC3E}">
        <p14:creationId xmlns:p14="http://schemas.microsoft.com/office/powerpoint/2010/main" val="89147201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168</Words>
  <Application>Microsoft Office PowerPoint</Application>
  <PresentationFormat>Presentazione su schermo (4:3)</PresentationFormat>
  <Paragraphs>10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Abrogazione: formule inutili</vt:lpstr>
      <vt:lpstr>Presentazione standard di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Abrogazione: formule inutili</dc:title>
  <dc:creator>roberto</dc:creator>
  <cp:lastModifiedBy>roberto</cp:lastModifiedBy>
  <cp:revision>2</cp:revision>
  <dcterms:created xsi:type="dcterms:W3CDTF">2013-10-13T14:56:17Z</dcterms:created>
  <dcterms:modified xsi:type="dcterms:W3CDTF">2013-10-13T15:11:53Z</dcterms:modified>
</cp:coreProperties>
</file>